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63" r:id="rId2"/>
    <p:sldId id="280" r:id="rId3"/>
    <p:sldId id="265" r:id="rId4"/>
    <p:sldId id="293" r:id="rId5"/>
    <p:sldId id="283" r:id="rId6"/>
    <p:sldId id="296" r:id="rId7"/>
    <p:sldId id="298" r:id="rId8"/>
    <p:sldId id="299" r:id="rId9"/>
    <p:sldId id="284" r:id="rId10"/>
    <p:sldId id="300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E3C0D-777A-4372-95C8-F9C27F54C437}" v="96" dt="2022-10-27T16:06:3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emann, Torsten (GymOW)" userId="b775dbd5-794e-4f02-8313-22c74dd1a815" providerId="ADAL" clId="{BEEE3C0D-777A-4372-95C8-F9C27F54C437}"/>
    <pc:docChg chg="undo redo custSel addSld delSld modSld sldOrd">
      <pc:chgData name="Linnemann, Torsten (GymOW)" userId="b775dbd5-794e-4f02-8313-22c74dd1a815" providerId="ADAL" clId="{BEEE3C0D-777A-4372-95C8-F9C27F54C437}" dt="2022-10-27T16:09:14.711" v="1167" actId="1076"/>
      <pc:docMkLst>
        <pc:docMk/>
      </pc:docMkLst>
      <pc:sldChg chg="delSp modSp mod">
        <pc:chgData name="Linnemann, Torsten (GymOW)" userId="b775dbd5-794e-4f02-8313-22c74dd1a815" providerId="ADAL" clId="{BEEE3C0D-777A-4372-95C8-F9C27F54C437}" dt="2022-10-27T12:14:28.747" v="57" actId="478"/>
        <pc:sldMkLst>
          <pc:docMk/>
          <pc:sldMk cId="0" sldId="263"/>
        </pc:sldMkLst>
        <pc:spChg chg="del mod">
          <ac:chgData name="Linnemann, Torsten (GymOW)" userId="b775dbd5-794e-4f02-8313-22c74dd1a815" providerId="ADAL" clId="{BEEE3C0D-777A-4372-95C8-F9C27F54C437}" dt="2022-10-27T12:14:25.852" v="56" actId="478"/>
          <ac:spMkLst>
            <pc:docMk/>
            <pc:sldMk cId="0" sldId="263"/>
            <ac:spMk id="3" creationId="{CF660E46-A211-47AD-9392-D95DB87BA81A}"/>
          </ac:spMkLst>
        </pc:spChg>
        <pc:spChg chg="mod">
          <ac:chgData name="Linnemann, Torsten (GymOW)" userId="b775dbd5-794e-4f02-8313-22c74dd1a815" providerId="ADAL" clId="{BEEE3C0D-777A-4372-95C8-F9C27F54C437}" dt="2022-10-27T12:14:18.056" v="54" actId="20577"/>
          <ac:spMkLst>
            <pc:docMk/>
            <pc:sldMk cId="0" sldId="263"/>
            <ac:spMk id="6145" creationId="{00000000-0000-0000-0000-000000000000}"/>
          </ac:spMkLst>
        </pc:spChg>
        <pc:spChg chg="del">
          <ac:chgData name="Linnemann, Torsten (GymOW)" userId="b775dbd5-794e-4f02-8313-22c74dd1a815" providerId="ADAL" clId="{BEEE3C0D-777A-4372-95C8-F9C27F54C437}" dt="2022-10-27T12:14:28.747" v="57" actId="478"/>
          <ac:spMkLst>
            <pc:docMk/>
            <pc:sldMk cId="0" sldId="263"/>
            <ac:spMk id="6147" creationId="{00000000-0000-0000-0000-000000000000}"/>
          </ac:spMkLst>
        </pc:spChg>
      </pc:sldChg>
      <pc:sldChg chg="modSp modAnim">
        <pc:chgData name="Linnemann, Torsten (GymOW)" userId="b775dbd5-794e-4f02-8313-22c74dd1a815" providerId="ADAL" clId="{BEEE3C0D-777A-4372-95C8-F9C27F54C437}" dt="2022-10-27T16:03:52.580" v="1110" actId="20577"/>
        <pc:sldMkLst>
          <pc:docMk/>
          <pc:sldMk cId="191357397" sldId="265"/>
        </pc:sldMkLst>
        <pc:spChg chg="mod">
          <ac:chgData name="Linnemann, Torsten (GymOW)" userId="b775dbd5-794e-4f02-8313-22c74dd1a815" providerId="ADAL" clId="{BEEE3C0D-777A-4372-95C8-F9C27F54C437}" dt="2022-10-27T16:03:52.580" v="1110" actId="20577"/>
          <ac:spMkLst>
            <pc:docMk/>
            <pc:sldMk cId="191357397" sldId="265"/>
            <ac:spMk id="9" creationId="{EED0764C-1EAF-4BF3-A196-CF8D78DA070B}"/>
          </ac:spMkLst>
        </pc:spChg>
      </pc:sldChg>
      <pc:sldChg chg="addSp modSp mod ord modAnim">
        <pc:chgData name="Linnemann, Torsten (GymOW)" userId="b775dbd5-794e-4f02-8313-22c74dd1a815" providerId="ADAL" clId="{BEEE3C0D-777A-4372-95C8-F9C27F54C437}" dt="2022-10-27T16:06:30.545" v="1158" actId="20577"/>
        <pc:sldMkLst>
          <pc:docMk/>
          <pc:sldMk cId="3555547238" sldId="280"/>
        </pc:sldMkLst>
        <pc:spChg chg="mod">
          <ac:chgData name="Linnemann, Torsten (GymOW)" userId="b775dbd5-794e-4f02-8313-22c74dd1a815" providerId="ADAL" clId="{BEEE3C0D-777A-4372-95C8-F9C27F54C437}" dt="2022-10-27T16:06:30.545" v="1158" actId="20577"/>
          <ac:spMkLst>
            <pc:docMk/>
            <pc:sldMk cId="3555547238" sldId="280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5:06:12.452" v="304" actId="20577"/>
          <ac:spMkLst>
            <pc:docMk/>
            <pc:sldMk cId="3555547238" sldId="280"/>
            <ac:spMk id="9219" creationId="{00000000-0000-0000-0000-000000000000}"/>
          </ac:spMkLst>
        </pc:spChg>
        <pc:picChg chg="add mod">
          <ac:chgData name="Linnemann, Torsten (GymOW)" userId="b775dbd5-794e-4f02-8313-22c74dd1a815" providerId="ADAL" clId="{BEEE3C0D-777A-4372-95C8-F9C27F54C437}" dt="2022-10-27T15:08:06.977" v="358" actId="14100"/>
          <ac:picMkLst>
            <pc:docMk/>
            <pc:sldMk cId="3555547238" sldId="280"/>
            <ac:picMk id="4" creationId="{43F13639-8A2D-C611-396D-7B6C5A593228}"/>
          </ac:picMkLst>
        </pc:picChg>
      </pc:sldChg>
      <pc:sldChg chg="del">
        <pc:chgData name="Linnemann, Torsten (GymOW)" userId="b775dbd5-794e-4f02-8313-22c74dd1a815" providerId="ADAL" clId="{BEEE3C0D-777A-4372-95C8-F9C27F54C437}" dt="2022-10-27T15:10:07.165" v="384" actId="47"/>
        <pc:sldMkLst>
          <pc:docMk/>
          <pc:sldMk cId="596665051" sldId="281"/>
        </pc:sldMkLst>
      </pc:sldChg>
      <pc:sldChg chg="del">
        <pc:chgData name="Linnemann, Torsten (GymOW)" userId="b775dbd5-794e-4f02-8313-22c74dd1a815" providerId="ADAL" clId="{BEEE3C0D-777A-4372-95C8-F9C27F54C437}" dt="2022-10-27T15:10:07.833" v="385" actId="47"/>
        <pc:sldMkLst>
          <pc:docMk/>
          <pc:sldMk cId="2634047363" sldId="282"/>
        </pc:sldMkLst>
      </pc:sldChg>
      <pc:sldChg chg="addSp delSp modSp mod ord">
        <pc:chgData name="Linnemann, Torsten (GymOW)" userId="b775dbd5-794e-4f02-8313-22c74dd1a815" providerId="ADAL" clId="{BEEE3C0D-777A-4372-95C8-F9C27F54C437}" dt="2022-10-27T15:34:34.117" v="565"/>
        <pc:sldMkLst>
          <pc:docMk/>
          <pc:sldMk cId="427594641" sldId="283"/>
        </pc:sldMkLst>
        <pc:spChg chg="mod">
          <ac:chgData name="Linnemann, Torsten (GymOW)" userId="b775dbd5-794e-4f02-8313-22c74dd1a815" providerId="ADAL" clId="{BEEE3C0D-777A-4372-95C8-F9C27F54C437}" dt="2022-10-27T15:14:25.265" v="504" actId="20577"/>
          <ac:spMkLst>
            <pc:docMk/>
            <pc:sldMk cId="427594641" sldId="283"/>
            <ac:spMk id="7" creationId="{1CE6AF51-9C34-41B9-8F4C-729BA4C79AE0}"/>
          </ac:spMkLst>
        </pc:spChg>
        <pc:picChg chg="add del mod">
          <ac:chgData name="Linnemann, Torsten (GymOW)" userId="b775dbd5-794e-4f02-8313-22c74dd1a815" providerId="ADAL" clId="{BEEE3C0D-777A-4372-95C8-F9C27F54C437}" dt="2022-10-27T15:13:11.615" v="462" actId="22"/>
          <ac:picMkLst>
            <pc:docMk/>
            <pc:sldMk cId="427594641" sldId="283"/>
            <ac:picMk id="5" creationId="{E82E9E06-AB9A-1C37-1191-6A36F0984097}"/>
          </ac:picMkLst>
        </pc:picChg>
        <pc:picChg chg="add mod">
          <ac:chgData name="Linnemann, Torsten (GymOW)" userId="b775dbd5-794e-4f02-8313-22c74dd1a815" providerId="ADAL" clId="{BEEE3C0D-777A-4372-95C8-F9C27F54C437}" dt="2022-10-27T15:14:14.449" v="480" actId="1076"/>
          <ac:picMkLst>
            <pc:docMk/>
            <pc:sldMk cId="427594641" sldId="283"/>
            <ac:picMk id="8" creationId="{05FDF0EA-A84A-22CD-76E6-5438001D234F}"/>
          </ac:picMkLst>
        </pc:picChg>
      </pc:sldChg>
      <pc:sldChg chg="modSp mod">
        <pc:chgData name="Linnemann, Torsten (GymOW)" userId="b775dbd5-794e-4f02-8313-22c74dd1a815" providerId="ADAL" clId="{BEEE3C0D-777A-4372-95C8-F9C27F54C437}" dt="2022-10-27T15:51:27.195" v="990" actId="20577"/>
        <pc:sldMkLst>
          <pc:docMk/>
          <pc:sldMk cId="167851344" sldId="284"/>
        </pc:sldMkLst>
        <pc:spChg chg="mod">
          <ac:chgData name="Linnemann, Torsten (GymOW)" userId="b775dbd5-794e-4f02-8313-22c74dd1a815" providerId="ADAL" clId="{BEEE3C0D-777A-4372-95C8-F9C27F54C437}" dt="2022-10-27T15:51:27.195" v="990" actId="20577"/>
          <ac:spMkLst>
            <pc:docMk/>
            <pc:sldMk cId="167851344" sldId="284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5:50:59.114" v="947" actId="20577"/>
          <ac:spMkLst>
            <pc:docMk/>
            <pc:sldMk cId="167851344" sldId="284"/>
            <ac:spMk id="9219" creationId="{00000000-0000-0000-0000-000000000000}"/>
          </ac:spMkLst>
        </pc:spChg>
      </pc:sldChg>
      <pc:sldChg chg="del">
        <pc:chgData name="Linnemann, Torsten (GymOW)" userId="b775dbd5-794e-4f02-8313-22c74dd1a815" providerId="ADAL" clId="{BEEE3C0D-777A-4372-95C8-F9C27F54C437}" dt="2022-10-27T16:04:08.311" v="1111" actId="47"/>
        <pc:sldMkLst>
          <pc:docMk/>
          <pc:sldMk cId="1782218042" sldId="290"/>
        </pc:sldMkLst>
      </pc:sldChg>
      <pc:sldChg chg="del">
        <pc:chgData name="Linnemann, Torsten (GymOW)" userId="b775dbd5-794e-4f02-8313-22c74dd1a815" providerId="ADAL" clId="{BEEE3C0D-777A-4372-95C8-F9C27F54C437}" dt="2022-10-27T15:10:08.399" v="386" actId="47"/>
        <pc:sldMkLst>
          <pc:docMk/>
          <pc:sldMk cId="1446783047" sldId="291"/>
        </pc:sldMkLst>
      </pc:sldChg>
      <pc:sldChg chg="addSp delSp modSp del mod">
        <pc:chgData name="Linnemann, Torsten (GymOW)" userId="b775dbd5-794e-4f02-8313-22c74dd1a815" providerId="ADAL" clId="{BEEE3C0D-777A-4372-95C8-F9C27F54C437}" dt="2022-10-27T15:10:09.283" v="387" actId="47"/>
        <pc:sldMkLst>
          <pc:docMk/>
          <pc:sldMk cId="2251589648" sldId="292"/>
        </pc:sldMkLst>
        <pc:spChg chg="mod">
          <ac:chgData name="Linnemann, Torsten (GymOW)" userId="b775dbd5-794e-4f02-8313-22c74dd1a815" providerId="ADAL" clId="{BEEE3C0D-777A-4372-95C8-F9C27F54C437}" dt="2022-10-27T12:35:19.826" v="239" actId="20577"/>
          <ac:spMkLst>
            <pc:docMk/>
            <pc:sldMk cId="2251589648" sldId="292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2:32:53.802" v="95" actId="20577"/>
          <ac:spMkLst>
            <pc:docMk/>
            <pc:sldMk cId="2251589648" sldId="292"/>
            <ac:spMk id="9219" creationId="{00000000-0000-0000-0000-000000000000}"/>
          </ac:spMkLst>
        </pc:spChg>
        <pc:picChg chg="add del mod">
          <ac:chgData name="Linnemann, Torsten (GymOW)" userId="b775dbd5-794e-4f02-8313-22c74dd1a815" providerId="ADAL" clId="{BEEE3C0D-777A-4372-95C8-F9C27F54C437}" dt="2022-10-27T12:31:30.597" v="68" actId="478"/>
          <ac:picMkLst>
            <pc:docMk/>
            <pc:sldMk cId="2251589648" sldId="292"/>
            <ac:picMk id="5" creationId="{98C721E8-D1B0-159D-0D3E-F62329C179D9}"/>
          </ac:picMkLst>
        </pc:picChg>
        <pc:picChg chg="del">
          <ac:chgData name="Linnemann, Torsten (GymOW)" userId="b775dbd5-794e-4f02-8313-22c74dd1a815" providerId="ADAL" clId="{BEEE3C0D-777A-4372-95C8-F9C27F54C437}" dt="2022-10-27T12:20:19.137" v="60" actId="478"/>
          <ac:picMkLst>
            <pc:docMk/>
            <pc:sldMk cId="2251589648" sldId="292"/>
            <ac:picMk id="8" creationId="{D987E059-12F7-4173-B396-6D691410936A}"/>
          </ac:picMkLst>
        </pc:picChg>
        <pc:picChg chg="add del mod">
          <ac:chgData name="Linnemann, Torsten (GymOW)" userId="b775dbd5-794e-4f02-8313-22c74dd1a815" providerId="ADAL" clId="{BEEE3C0D-777A-4372-95C8-F9C27F54C437}" dt="2022-10-27T12:31:49.177" v="72" actId="478"/>
          <ac:picMkLst>
            <pc:docMk/>
            <pc:sldMk cId="2251589648" sldId="292"/>
            <ac:picMk id="9" creationId="{36CAC96A-CD4D-C5A9-7FE3-4A44CCF9FCBE}"/>
          </ac:picMkLst>
        </pc:picChg>
        <pc:picChg chg="add mod">
          <ac:chgData name="Linnemann, Torsten (GymOW)" userId="b775dbd5-794e-4f02-8313-22c74dd1a815" providerId="ADAL" clId="{BEEE3C0D-777A-4372-95C8-F9C27F54C437}" dt="2022-10-27T12:32:22.405" v="77" actId="1076"/>
          <ac:picMkLst>
            <pc:docMk/>
            <pc:sldMk cId="2251589648" sldId="292"/>
            <ac:picMk id="11" creationId="{3D3DA95D-7AA3-A076-DE4E-E1DA8887C0B2}"/>
          </ac:picMkLst>
        </pc:picChg>
        <pc:picChg chg="add mod">
          <ac:chgData name="Linnemann, Torsten (GymOW)" userId="b775dbd5-794e-4f02-8313-22c74dd1a815" providerId="ADAL" clId="{BEEE3C0D-777A-4372-95C8-F9C27F54C437}" dt="2022-10-27T12:34:09.486" v="134" actId="1076"/>
          <ac:picMkLst>
            <pc:docMk/>
            <pc:sldMk cId="2251589648" sldId="292"/>
            <ac:picMk id="13" creationId="{42B19991-33DB-255D-60E2-F20847630B3A}"/>
          </ac:picMkLst>
        </pc:picChg>
      </pc:sldChg>
      <pc:sldChg chg="addSp delSp modSp del mod">
        <pc:chgData name="Linnemann, Torsten (GymOW)" userId="b775dbd5-794e-4f02-8313-22c74dd1a815" providerId="ADAL" clId="{BEEE3C0D-777A-4372-95C8-F9C27F54C437}" dt="2022-10-27T15:34:17.864" v="561" actId="20577"/>
        <pc:sldMkLst>
          <pc:docMk/>
          <pc:sldMk cId="1092002190" sldId="293"/>
        </pc:sldMkLst>
        <pc:spChg chg="mod">
          <ac:chgData name="Linnemann, Torsten (GymOW)" userId="b775dbd5-794e-4f02-8313-22c74dd1a815" providerId="ADAL" clId="{BEEE3C0D-777A-4372-95C8-F9C27F54C437}" dt="2022-10-27T15:33:27.265" v="539" actId="6549"/>
          <ac:spMkLst>
            <pc:docMk/>
            <pc:sldMk cId="1092002190" sldId="293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5:34:17.864" v="561" actId="20577"/>
          <ac:spMkLst>
            <pc:docMk/>
            <pc:sldMk cId="1092002190" sldId="293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EEE3C0D-777A-4372-95C8-F9C27F54C437}" dt="2022-10-27T15:28:39.780" v="536" actId="478"/>
          <ac:picMkLst>
            <pc:docMk/>
            <pc:sldMk cId="1092002190" sldId="293"/>
            <ac:picMk id="5" creationId="{C079EBE2-7ABC-42DC-BBB2-9D6831F52F58}"/>
          </ac:picMkLst>
        </pc:picChg>
        <pc:picChg chg="add mod">
          <ac:chgData name="Linnemann, Torsten (GymOW)" userId="b775dbd5-794e-4f02-8313-22c74dd1a815" providerId="ADAL" clId="{BEEE3C0D-777A-4372-95C8-F9C27F54C437}" dt="2022-10-27T15:34:00.275" v="543" actId="1076"/>
          <ac:picMkLst>
            <pc:docMk/>
            <pc:sldMk cId="1092002190" sldId="293"/>
            <ac:picMk id="6" creationId="{CE1A681F-605D-B092-3255-8457F3FBBA3E}"/>
          </ac:picMkLst>
        </pc:picChg>
        <pc:picChg chg="del">
          <ac:chgData name="Linnemann, Torsten (GymOW)" userId="b775dbd5-794e-4f02-8313-22c74dd1a815" providerId="ADAL" clId="{BEEE3C0D-777A-4372-95C8-F9C27F54C437}" dt="2022-10-27T15:28:41.422" v="537" actId="478"/>
          <ac:picMkLst>
            <pc:docMk/>
            <pc:sldMk cId="1092002190" sldId="293"/>
            <ac:picMk id="9" creationId="{7845A8FB-F43A-4040-A832-93292613FCDB}"/>
          </ac:picMkLst>
        </pc:picChg>
      </pc:sldChg>
      <pc:sldChg chg="del ord">
        <pc:chgData name="Linnemann, Torsten (GymOW)" userId="b775dbd5-794e-4f02-8313-22c74dd1a815" providerId="ADAL" clId="{BEEE3C0D-777A-4372-95C8-F9C27F54C437}" dt="2022-10-27T15:34:36.957" v="566" actId="47"/>
        <pc:sldMkLst>
          <pc:docMk/>
          <pc:sldMk cId="3761327035" sldId="294"/>
        </pc:sldMkLst>
      </pc:sldChg>
      <pc:sldChg chg="del">
        <pc:chgData name="Linnemann, Torsten (GymOW)" userId="b775dbd5-794e-4f02-8313-22c74dd1a815" providerId="ADAL" clId="{BEEE3C0D-777A-4372-95C8-F9C27F54C437}" dt="2022-10-27T16:07:30.154" v="1159" actId="47"/>
        <pc:sldMkLst>
          <pc:docMk/>
          <pc:sldMk cId="1543902522" sldId="295"/>
        </pc:sldMkLst>
      </pc:sldChg>
      <pc:sldChg chg="modSp add mod">
        <pc:chgData name="Linnemann, Torsten (GymOW)" userId="b775dbd5-794e-4f02-8313-22c74dd1a815" providerId="ADAL" clId="{BEEE3C0D-777A-4372-95C8-F9C27F54C437}" dt="2022-10-27T15:36:22.064" v="628" actId="20577"/>
        <pc:sldMkLst>
          <pc:docMk/>
          <pc:sldMk cId="1642001991" sldId="296"/>
        </pc:sldMkLst>
        <pc:spChg chg="mod">
          <ac:chgData name="Linnemann, Torsten (GymOW)" userId="b775dbd5-794e-4f02-8313-22c74dd1a815" providerId="ADAL" clId="{BEEE3C0D-777A-4372-95C8-F9C27F54C437}" dt="2022-10-27T15:36:22.064" v="628" actId="20577"/>
          <ac:spMkLst>
            <pc:docMk/>
            <pc:sldMk cId="1642001991" sldId="296"/>
            <ac:spMk id="7" creationId="{1CE6AF51-9C34-41B9-8F4C-729BA4C79AE0}"/>
          </ac:spMkLst>
        </pc:spChg>
      </pc:sldChg>
      <pc:sldChg chg="new del">
        <pc:chgData name="Linnemann, Torsten (GymOW)" userId="b775dbd5-794e-4f02-8313-22c74dd1a815" providerId="ADAL" clId="{BEEE3C0D-777A-4372-95C8-F9C27F54C437}" dt="2022-10-27T16:04:40.891" v="1133" actId="47"/>
        <pc:sldMkLst>
          <pc:docMk/>
          <pc:sldMk cId="2440332315" sldId="297"/>
        </pc:sldMkLst>
      </pc:sldChg>
      <pc:sldChg chg="addSp delSp modSp add mod ord modAnim">
        <pc:chgData name="Linnemann, Torsten (GymOW)" userId="b775dbd5-794e-4f02-8313-22c74dd1a815" providerId="ADAL" clId="{BEEE3C0D-777A-4372-95C8-F9C27F54C437}" dt="2022-10-27T15:40:54.103" v="742"/>
        <pc:sldMkLst>
          <pc:docMk/>
          <pc:sldMk cId="2135937277" sldId="298"/>
        </pc:sldMkLst>
        <pc:spChg chg="mod">
          <ac:chgData name="Linnemann, Torsten (GymOW)" userId="b775dbd5-794e-4f02-8313-22c74dd1a815" providerId="ADAL" clId="{BEEE3C0D-777A-4372-95C8-F9C27F54C437}" dt="2022-10-27T15:40:48.173" v="741" actId="20577"/>
          <ac:spMkLst>
            <pc:docMk/>
            <pc:sldMk cId="2135937277" sldId="298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5:39:50.075" v="671" actId="20577"/>
          <ac:spMkLst>
            <pc:docMk/>
            <pc:sldMk cId="2135937277" sldId="298"/>
            <ac:spMk id="9219" creationId="{00000000-0000-0000-0000-000000000000}"/>
          </ac:spMkLst>
        </pc:spChg>
        <pc:picChg chg="add mod">
          <ac:chgData name="Linnemann, Torsten (GymOW)" userId="b775dbd5-794e-4f02-8313-22c74dd1a815" providerId="ADAL" clId="{BEEE3C0D-777A-4372-95C8-F9C27F54C437}" dt="2022-10-27T15:40:32.532" v="703" actId="14100"/>
          <ac:picMkLst>
            <pc:docMk/>
            <pc:sldMk cId="2135937277" sldId="298"/>
            <ac:picMk id="5" creationId="{02145741-33F8-6DB6-554A-3336BF05EC76}"/>
          </ac:picMkLst>
        </pc:picChg>
        <pc:picChg chg="del">
          <ac:chgData name="Linnemann, Torsten (GymOW)" userId="b775dbd5-794e-4f02-8313-22c74dd1a815" providerId="ADAL" clId="{BEEE3C0D-777A-4372-95C8-F9C27F54C437}" dt="2022-10-27T15:40:11.450" v="697" actId="478"/>
          <ac:picMkLst>
            <pc:docMk/>
            <pc:sldMk cId="2135937277" sldId="298"/>
            <ac:picMk id="8" creationId="{05FDF0EA-A84A-22CD-76E6-5438001D234F}"/>
          </ac:picMkLst>
        </pc:picChg>
      </pc:sldChg>
      <pc:sldChg chg="addSp delSp modSp add mod delAnim">
        <pc:chgData name="Linnemann, Torsten (GymOW)" userId="b775dbd5-794e-4f02-8313-22c74dd1a815" providerId="ADAL" clId="{BEEE3C0D-777A-4372-95C8-F9C27F54C437}" dt="2022-10-27T15:47:23.352" v="812" actId="1076"/>
        <pc:sldMkLst>
          <pc:docMk/>
          <pc:sldMk cId="1939383105" sldId="299"/>
        </pc:sldMkLst>
        <pc:spChg chg="mod">
          <ac:chgData name="Linnemann, Torsten (GymOW)" userId="b775dbd5-794e-4f02-8313-22c74dd1a815" providerId="ADAL" clId="{BEEE3C0D-777A-4372-95C8-F9C27F54C437}" dt="2022-10-27T15:47:13.179" v="809" actId="6549"/>
          <ac:spMkLst>
            <pc:docMk/>
            <pc:sldMk cId="1939383105" sldId="299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5:47:08.058" v="808" actId="20577"/>
          <ac:spMkLst>
            <pc:docMk/>
            <pc:sldMk cId="1939383105" sldId="299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EEE3C0D-777A-4372-95C8-F9C27F54C437}" dt="2022-10-27T15:46:48.355" v="762" actId="478"/>
          <ac:picMkLst>
            <pc:docMk/>
            <pc:sldMk cId="1939383105" sldId="299"/>
            <ac:picMk id="5" creationId="{02145741-33F8-6DB6-554A-3336BF05EC76}"/>
          </ac:picMkLst>
        </pc:picChg>
        <pc:picChg chg="add mod">
          <ac:chgData name="Linnemann, Torsten (GymOW)" userId="b775dbd5-794e-4f02-8313-22c74dd1a815" providerId="ADAL" clId="{BEEE3C0D-777A-4372-95C8-F9C27F54C437}" dt="2022-10-27T15:47:23.352" v="812" actId="1076"/>
          <ac:picMkLst>
            <pc:docMk/>
            <pc:sldMk cId="1939383105" sldId="299"/>
            <ac:picMk id="6" creationId="{FAABF2DE-4FFC-CA06-EB18-1803A9283ADB}"/>
          </ac:picMkLst>
        </pc:picChg>
      </pc:sldChg>
      <pc:sldChg chg="addSp delSp modSp add mod">
        <pc:chgData name="Linnemann, Torsten (GymOW)" userId="b775dbd5-794e-4f02-8313-22c74dd1a815" providerId="ADAL" clId="{BEEE3C0D-777A-4372-95C8-F9C27F54C437}" dt="2022-10-27T16:09:04.743" v="1164" actId="14100"/>
        <pc:sldMkLst>
          <pc:docMk/>
          <pc:sldMk cId="4022546803" sldId="300"/>
        </pc:sldMkLst>
        <pc:spChg chg="mod">
          <ac:chgData name="Linnemann, Torsten (GymOW)" userId="b775dbd5-794e-4f02-8313-22c74dd1a815" providerId="ADAL" clId="{BEEE3C0D-777A-4372-95C8-F9C27F54C437}" dt="2022-10-27T15:57:28.881" v="1028" actId="5793"/>
          <ac:spMkLst>
            <pc:docMk/>
            <pc:sldMk cId="4022546803" sldId="300"/>
            <ac:spMk id="7" creationId="{1CE6AF51-9C34-41B9-8F4C-729BA4C79AE0}"/>
          </ac:spMkLst>
        </pc:spChg>
        <pc:spChg chg="mod">
          <ac:chgData name="Linnemann, Torsten (GymOW)" userId="b775dbd5-794e-4f02-8313-22c74dd1a815" providerId="ADAL" clId="{BEEE3C0D-777A-4372-95C8-F9C27F54C437}" dt="2022-10-27T16:08:56.898" v="1161" actId="6549"/>
          <ac:spMkLst>
            <pc:docMk/>
            <pc:sldMk cId="4022546803" sldId="300"/>
            <ac:spMk id="9219" creationId="{00000000-0000-0000-0000-000000000000}"/>
          </ac:spMkLst>
        </pc:spChg>
        <pc:picChg chg="del">
          <ac:chgData name="Linnemann, Torsten (GymOW)" userId="b775dbd5-794e-4f02-8313-22c74dd1a815" providerId="ADAL" clId="{BEEE3C0D-777A-4372-95C8-F9C27F54C437}" dt="2022-10-27T15:57:26.088" v="1027" actId="478"/>
          <ac:picMkLst>
            <pc:docMk/>
            <pc:sldMk cId="4022546803" sldId="300"/>
            <ac:picMk id="5" creationId="{BFF6CAEB-459D-4057-AD64-2B14048607CF}"/>
          </ac:picMkLst>
        </pc:picChg>
        <pc:picChg chg="add del mod">
          <ac:chgData name="Linnemann, Torsten (GymOW)" userId="b775dbd5-794e-4f02-8313-22c74dd1a815" providerId="ADAL" clId="{BEEE3C0D-777A-4372-95C8-F9C27F54C437}" dt="2022-10-27T16:08:59.293" v="1162" actId="478"/>
          <ac:picMkLst>
            <pc:docMk/>
            <pc:sldMk cId="4022546803" sldId="300"/>
            <ac:picMk id="6" creationId="{E5D45BFE-4DBD-4E4B-9239-B36BD8CB5170}"/>
          </ac:picMkLst>
        </pc:picChg>
        <pc:picChg chg="add mod modCrop">
          <ac:chgData name="Linnemann, Torsten (GymOW)" userId="b775dbd5-794e-4f02-8313-22c74dd1a815" providerId="ADAL" clId="{BEEE3C0D-777A-4372-95C8-F9C27F54C437}" dt="2022-10-27T16:09:04.743" v="1164" actId="14100"/>
          <ac:picMkLst>
            <pc:docMk/>
            <pc:sldMk cId="4022546803" sldId="300"/>
            <ac:picMk id="9" creationId="{EFC9A398-4F3A-A8C0-003F-D9EF6E8AEA5F}"/>
          </ac:picMkLst>
        </pc:picChg>
      </pc:sldChg>
      <pc:sldChg chg="delSp modSp add mod">
        <pc:chgData name="Linnemann, Torsten (GymOW)" userId="b775dbd5-794e-4f02-8313-22c74dd1a815" providerId="ADAL" clId="{BEEE3C0D-777A-4372-95C8-F9C27F54C437}" dt="2022-10-27T16:09:14.711" v="1167" actId="1076"/>
        <pc:sldMkLst>
          <pc:docMk/>
          <pc:sldMk cId="1279058720" sldId="301"/>
        </pc:sldMkLst>
        <pc:spChg chg="mod">
          <ac:chgData name="Linnemann, Torsten (GymOW)" userId="b775dbd5-794e-4f02-8313-22c74dd1a815" providerId="ADAL" clId="{BEEE3C0D-777A-4372-95C8-F9C27F54C437}" dt="2022-10-27T16:09:08.752" v="1165" actId="20577"/>
          <ac:spMkLst>
            <pc:docMk/>
            <pc:sldMk cId="1279058720" sldId="301"/>
            <ac:spMk id="9219" creationId="{00000000-0000-0000-0000-000000000000}"/>
          </ac:spMkLst>
        </pc:spChg>
        <pc:picChg chg="mod">
          <ac:chgData name="Linnemann, Torsten (GymOW)" userId="b775dbd5-794e-4f02-8313-22c74dd1a815" providerId="ADAL" clId="{BEEE3C0D-777A-4372-95C8-F9C27F54C437}" dt="2022-10-27T16:09:14.711" v="1167" actId="1076"/>
          <ac:picMkLst>
            <pc:docMk/>
            <pc:sldMk cId="1279058720" sldId="301"/>
            <ac:picMk id="6" creationId="{E5D45BFE-4DBD-4E4B-9239-B36BD8CB5170}"/>
          </ac:picMkLst>
        </pc:picChg>
        <pc:picChg chg="del">
          <ac:chgData name="Linnemann, Torsten (GymOW)" userId="b775dbd5-794e-4f02-8313-22c74dd1a815" providerId="ADAL" clId="{BEEE3C0D-777A-4372-95C8-F9C27F54C437}" dt="2022-10-27T16:09:10.950" v="1166" actId="478"/>
          <ac:picMkLst>
            <pc:docMk/>
            <pc:sldMk cId="1279058720" sldId="301"/>
            <ac:picMk id="9" creationId="{EFC9A398-4F3A-A8C0-003F-D9EF6E8AEA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C513-B0FD-42E2-9073-11313393F469}" type="datetimeFigureOut">
              <a:rPr lang="de-CH" smtClean="0"/>
              <a:t>27.10.2022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DAC5-53B0-4555-AA7E-D5717489A2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421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74786A-899F-464B-A338-A181DB28317D}" type="slidenum">
              <a:rPr lang="de-CH"/>
              <a:pPr/>
              <a:t>1</a:t>
            </a:fld>
            <a:endParaRPr lang="de-CH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A45F8485-6EC4-4B22-AA6F-8BEAA0258731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6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10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11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11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3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2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78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3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EB9E-2AD6-4A61-9770-7B263217ABDA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D027EC-2031-4CCE-A9C9-730E7A9E0203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89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5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67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EB9E-2AD6-4A61-9770-7B263217ABDA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9D027EC-2031-4CCE-A9C9-730E7A9E0203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85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7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5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8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53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09EB9E-2AD6-4A61-9770-7B263217ABDA}" type="slidenum">
              <a:rPr lang="de-CH"/>
              <a:pPr/>
              <a:t>9</a:t>
            </a:fld>
            <a:endParaRPr lang="de-CH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buClrTx/>
              <a:buFontTx/>
              <a:buNone/>
            </a:pPr>
            <a:fld id="{69D027EC-2031-4CCE-A9C9-730E7A9E0203}" type="slidenum">
              <a:rPr lang="de-CH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44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6F3AB1-0230-4421-B32B-A44FD1AD24D1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AD93-D4A2-47A4-8AF9-6186EE3F868F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2C2A-4396-48D7-9A22-A8BAD56C6A93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56972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8800"/>
            <a:ext cx="7290054" cy="448056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FD8CD79E-F723-4C62-844B-4C1B9382654E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2ECC-CC06-4F6F-AF30-F879AE9B4ABF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935-3B53-4A72-8E5F-BDC758FC38C7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C0B2-D693-425F-9141-B6BCDD02A16A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C119-72C0-4765-ABB1-6ADE99EBE2B4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36B9-9CFD-43C5-8EA9-19D4C7C56374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/>
              <a:t>Torsten Linnemann, Gymnasium Oberwil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9B71-D78D-4E6E-AEFA-BCFB54ED5A7A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3001-5279-4A63-9C0D-F5477CCD5E55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70702DA-9221-4D9E-B841-7BDC8ABA5CA3}" type="datetime1">
              <a:rPr lang="de-CH" smtClean="0"/>
              <a:t>27.10.2022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hyperlink" Target="https://www.geogebra.org/m/fnwvem94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nwvem9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fherte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orsten.linnemann\Dropbox\Geogebra\Geogebra_Kursmaterialien\media\intr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r="17420"/>
          <a:stretch/>
        </p:blipFill>
        <p:spPr bwMode="auto">
          <a:xfrm>
            <a:off x="0" y="3010457"/>
            <a:ext cx="8461085" cy="26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77713" y="1499732"/>
            <a:ext cx="7997226" cy="52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2737" b="1" dirty="0">
                <a:solidFill>
                  <a:srgbClr val="000000"/>
                </a:solidFill>
              </a:rPr>
              <a:t>Arbeiten mit </a:t>
            </a:r>
            <a:r>
              <a:rPr lang="de-CH" sz="2737" b="1" dirty="0" err="1">
                <a:solidFill>
                  <a:srgbClr val="000000"/>
                </a:solidFill>
              </a:rPr>
              <a:t>Geogebra</a:t>
            </a:r>
            <a:r>
              <a:rPr lang="de-CH" sz="2737" b="1" dirty="0">
                <a:solidFill>
                  <a:srgbClr val="000000"/>
                </a:solidFill>
              </a:rPr>
              <a:t> </a:t>
            </a:r>
            <a:br>
              <a:rPr lang="de-CH" sz="2737" b="1" dirty="0">
                <a:solidFill>
                  <a:srgbClr val="000000"/>
                </a:solidFill>
              </a:rPr>
            </a:br>
            <a:r>
              <a:rPr lang="de-CH" sz="2737" b="1" dirty="0">
                <a:solidFill>
                  <a:srgbClr val="000000"/>
                </a:solidFill>
              </a:rPr>
              <a:t>Fachkonferenz Mathematik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81089" y="2337915"/>
            <a:ext cx="7879996" cy="52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2224" b="1" dirty="0">
                <a:solidFill>
                  <a:srgbClr val="000000"/>
                </a:solidFill>
              </a:rPr>
              <a:t>Torsten Linnemann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26FD6-4254-4A80-8948-4D1AE1D6851A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3D-Geometrie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10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30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Workshop N2, Linnemann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C9A398-4F3A-A8C0-003F-D9EF6E8AE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7" t="5716" r="11485" b="24583"/>
          <a:stretch/>
        </p:blipFill>
        <p:spPr>
          <a:xfrm>
            <a:off x="721115" y="1958049"/>
            <a:ext cx="4708723" cy="35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Tabellenkalkulation, Statistik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30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Workshop N2, Linnemann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D45BFE-4DBD-4E4B-9239-B36BD8CB5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0" y="1958516"/>
            <a:ext cx="4645318" cy="35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32002" y="1118698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Zusammenspiel von Geometrie und Algebra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2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e-CH" sz="1368" dirty="0">
                <a:solidFill>
                  <a:srgbClr val="000000"/>
                </a:solidFill>
              </a:rPr>
              <a:t>Beispiel: Normalform einer quadratischen Funktion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e-CH" sz="1368" dirty="0">
                <a:solidFill>
                  <a:srgbClr val="000000"/>
                </a:solidFill>
                <a:hlinkClick r:id="rId5"/>
              </a:rPr>
              <a:t>https://www.geogebra.org/m/fnwvem94</a:t>
            </a: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de-CH" sz="1368" dirty="0">
                <a:solidFill>
                  <a:srgbClr val="000000"/>
                </a:solidFill>
              </a:rPr>
              <a:t>Workshop V1 (Meier), V2 (Linnemann) und V3 (Fehlmann)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4" name="parabel_normalform_221027">
            <a:hlinkClick r:id="" action="ppaction://media"/>
            <a:extLst>
              <a:ext uri="{FF2B5EF4-FFF2-40B4-BE49-F238E27FC236}">
                <a16:creationId xmlns:a16="http://schemas.microsoft.com/office/drawing/2014/main" id="{43F13639-8A2D-C611-396D-7B6C5A5932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252" y="1867114"/>
            <a:ext cx="6042583" cy="33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47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Entwicklung Geogebra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31324" y="1837796"/>
            <a:ext cx="7879996" cy="33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2400" indent="-117475"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15244" indent="0">
              <a:lnSpc>
                <a:spcPts val="2138"/>
              </a:lnSpc>
              <a:spcAft>
                <a:spcPts val="1026"/>
              </a:spcAft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15244" indent="0">
              <a:lnSpc>
                <a:spcPts val="2138"/>
              </a:lnSpc>
              <a:spcAft>
                <a:spcPts val="1026"/>
              </a:spcAft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15244" indent="0">
              <a:lnSpc>
                <a:spcPts val="2138"/>
              </a:lnSpc>
              <a:spcAft>
                <a:spcPts val="1026"/>
              </a:spcAft>
            </a:pPr>
            <a:endParaRPr lang="de-CH" sz="1710" dirty="0">
              <a:solidFill>
                <a:srgbClr val="333333"/>
              </a:solidFill>
              <a:latin typeface="-apple-system"/>
            </a:endParaRPr>
          </a:p>
          <a:p>
            <a:pPr marL="15244" indent="0">
              <a:lnSpc>
                <a:spcPts val="2138"/>
              </a:lnSpc>
              <a:spcAft>
                <a:spcPts val="1026"/>
              </a:spcAft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Beginn der Entwicklung: 2001</a:t>
            </a:r>
            <a:br>
              <a:rPr lang="de-CH" sz="1710" dirty="0">
                <a:solidFill>
                  <a:srgbClr val="333333"/>
                </a:solidFill>
                <a:latin typeface="-apple-system"/>
              </a:rPr>
            </a:br>
            <a:r>
              <a:rPr lang="de-CH" sz="1710" dirty="0">
                <a:solidFill>
                  <a:srgbClr val="333333"/>
                </a:solidFill>
                <a:latin typeface="-apple-system"/>
              </a:rPr>
              <a:t>Markus </a:t>
            </a:r>
            <a:r>
              <a:rPr lang="de-CH" sz="1710" dirty="0" err="1">
                <a:solidFill>
                  <a:srgbClr val="333333"/>
                </a:solidFill>
                <a:latin typeface="-apple-system"/>
              </a:rPr>
              <a:t>Hohenwarter</a:t>
            </a:r>
            <a:r>
              <a:rPr lang="de-CH" sz="1710" dirty="0">
                <a:solidFill>
                  <a:srgbClr val="333333"/>
                </a:solidFill>
                <a:latin typeface="-apple-system"/>
              </a:rPr>
              <a:t>, Universität Salzburg</a:t>
            </a:r>
          </a:p>
          <a:p>
            <a:pPr marL="15244" indent="0">
              <a:lnSpc>
                <a:spcPts val="1710"/>
              </a:lnSpc>
              <a:spcAft>
                <a:spcPts val="1026"/>
              </a:spcAft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Zunächst: Geometrie, Algebra</a:t>
            </a:r>
          </a:p>
          <a:p>
            <a:pPr marL="15244" indent="0">
              <a:lnSpc>
                <a:spcPts val="2138"/>
              </a:lnSpc>
              <a:spcAft>
                <a:spcPts val="1026"/>
              </a:spcAft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Nun: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3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torsten.linnemann\Dropbox\Geogebra\Geogebra_Kursmaterialien\media\geogebra-abenavente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1" y="1391522"/>
            <a:ext cx="3205598" cy="15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D52E33-FC56-4084-923E-80030A72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pic>
        <p:nvPicPr>
          <p:cNvPr id="10" name="Picture 2" descr="C:\Users\torsten.linnemann\Dropbox\Geogebra\Geogebra_Kursmaterialien\media\geogebrabrowser.png">
            <a:extLst>
              <a:ext uri="{FF2B5EF4-FFF2-40B4-BE49-F238E27FC236}">
                <a16:creationId xmlns:a16="http://schemas.microsoft.com/office/drawing/2014/main" id="{4BD8F6CC-74DF-4A99-AFE4-66BFC16BC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/>
          <a:stretch/>
        </p:blipFill>
        <p:spPr bwMode="auto">
          <a:xfrm>
            <a:off x="334746" y="4410546"/>
            <a:ext cx="4120712" cy="23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EED0764C-1EAF-4BF3-A196-CF8D78DA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036" y="1270962"/>
            <a:ext cx="3678112" cy="405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2400" indent="-117475"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2400" algn="l"/>
                <a:tab pos="600075" algn="l"/>
                <a:tab pos="1049338" algn="l"/>
                <a:tab pos="1498600" algn="l"/>
                <a:tab pos="1947863" algn="l"/>
                <a:tab pos="2397125" algn="l"/>
                <a:tab pos="2846388" algn="l"/>
                <a:tab pos="3295650" algn="l"/>
                <a:tab pos="3744913" algn="l"/>
                <a:tab pos="4194175" algn="l"/>
                <a:tab pos="4643438" algn="l"/>
                <a:tab pos="5092700" algn="l"/>
                <a:tab pos="5541963" algn="l"/>
                <a:tab pos="5991225" algn="l"/>
                <a:tab pos="6440488" algn="l"/>
                <a:tab pos="6889750" algn="l"/>
                <a:tab pos="7339013" algn="l"/>
                <a:tab pos="7788275" algn="l"/>
                <a:tab pos="8237538" algn="l"/>
                <a:tab pos="8686800" algn="l"/>
                <a:tab pos="91360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15244" indent="0">
              <a:lnSpc>
                <a:spcPts val="2138"/>
              </a:lnSpc>
              <a:spcAft>
                <a:spcPts val="1026"/>
              </a:spcAft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Hardware: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Computer (Windows, Mac, Linux)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Tablets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Smartphones</a:t>
            </a:r>
          </a:p>
          <a:p>
            <a:pPr marL="15244" indent="0">
              <a:lnSpc>
                <a:spcPts val="2138"/>
              </a:lnSpc>
              <a:spcAft>
                <a:spcPts val="1026"/>
              </a:spcAft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Software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Online im Browser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 err="1">
                <a:solidFill>
                  <a:srgbClr val="333333"/>
                </a:solidFill>
                <a:latin typeface="-apple-system"/>
              </a:rPr>
              <a:t>Geogebra</a:t>
            </a:r>
            <a:r>
              <a:rPr lang="de-CH" sz="1710" dirty="0">
                <a:solidFill>
                  <a:srgbClr val="333333"/>
                </a:solidFill>
                <a:latin typeface="-apple-system"/>
              </a:rPr>
              <a:t> 5: Desktopanwendung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Geogebra 6 Classic: Look and </a:t>
            </a:r>
            <a:r>
              <a:rPr lang="de-CH" sz="1710" dirty="0" err="1">
                <a:solidFill>
                  <a:srgbClr val="333333"/>
                </a:solidFill>
                <a:latin typeface="-apple-system"/>
              </a:rPr>
              <a:t>Feel</a:t>
            </a:r>
            <a:r>
              <a:rPr lang="de-CH" sz="1710" dirty="0">
                <a:solidFill>
                  <a:srgbClr val="333333"/>
                </a:solidFill>
                <a:latin typeface="-apple-system"/>
              </a:rPr>
              <a:t> in allen Apps gleich</a:t>
            </a:r>
          </a:p>
          <a:p>
            <a:pPr marL="323116" indent="-307872">
              <a:lnSpc>
                <a:spcPts val="2138"/>
              </a:lnSpc>
              <a:spcAft>
                <a:spcPts val="1026"/>
              </a:spcAft>
              <a:buFont typeface="Arial" panose="020B0604020202020204" pitchFamily="34" charset="0"/>
              <a:buChar char="•"/>
            </a:pPr>
            <a:r>
              <a:rPr lang="de-CH" sz="1710" dirty="0">
                <a:solidFill>
                  <a:srgbClr val="333333"/>
                </a:solidFill>
                <a:latin typeface="-apple-system"/>
              </a:rPr>
              <a:t>Smartphone: Geogebra </a:t>
            </a:r>
            <a:r>
              <a:rPr lang="de-CH" sz="1710" dirty="0" err="1">
                <a:solidFill>
                  <a:srgbClr val="333333"/>
                </a:solidFill>
                <a:latin typeface="-apple-system"/>
              </a:rPr>
              <a:t>Graphing</a:t>
            </a:r>
            <a:r>
              <a:rPr lang="de-CH" sz="1710" dirty="0">
                <a:solidFill>
                  <a:srgbClr val="333333"/>
                </a:solidFill>
                <a:latin typeface="-apple-system"/>
              </a:rPr>
              <a:t>, CAS, Prüfungsumgebung.... </a:t>
            </a:r>
          </a:p>
        </p:txBody>
      </p:sp>
    </p:spTree>
    <p:extLst>
      <p:ext uri="{BB962C8B-B14F-4D97-AF65-F5344CB8AC3E}">
        <p14:creationId xmlns:p14="http://schemas.microsoft.com/office/powerpoint/2010/main" val="19135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5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710" b="1" dirty="0" err="1">
                <a:solidFill>
                  <a:srgbClr val="000000"/>
                </a:solidFill>
              </a:rPr>
              <a:t>Geogebra</a:t>
            </a:r>
            <a:r>
              <a:rPr lang="de-CH" sz="1710" b="1" dirty="0">
                <a:solidFill>
                  <a:srgbClr val="000000"/>
                </a:solidFill>
              </a:rPr>
              <a:t>-Apps finden, für Lehrpersonen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6FD6-4254-4A80-8948-4D1AE1D6851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Torsten Linnemann, Gymnasium Oberwil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8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1A681F-605D-B092-3255-8457F3FB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0" y="1473199"/>
            <a:ext cx="5665587" cy="53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021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 err="1">
                <a:solidFill>
                  <a:srgbClr val="000000"/>
                </a:solidFill>
              </a:rPr>
              <a:t>Geogebra</a:t>
            </a:r>
            <a:r>
              <a:rPr lang="de-CH" sz="1710" b="1" dirty="0">
                <a:solidFill>
                  <a:srgbClr val="000000"/>
                </a:solidFill>
              </a:rPr>
              <a:t>– Lehrpersonendemonstration oder Eigenaktivität?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de-CH" sz="1368" dirty="0">
                <a:solidFill>
                  <a:srgbClr val="000000"/>
                </a:solidFill>
              </a:rPr>
              <a:t>Eigenaktivität: mit </a:t>
            </a:r>
            <a:r>
              <a:rPr lang="de-CH" sz="1368" dirty="0" err="1">
                <a:solidFill>
                  <a:srgbClr val="000000"/>
                </a:solidFill>
              </a:rPr>
              <a:t>Geogebra</a:t>
            </a:r>
            <a:r>
              <a:rPr lang="de-CH" sz="1368" dirty="0">
                <a:solidFill>
                  <a:srgbClr val="000000"/>
                </a:solidFill>
              </a:rPr>
              <a:t> oder als App oder Programmnutzung?</a:t>
            </a: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r>
              <a:rPr lang="de-CH" sz="1368" dirty="0">
                <a:solidFill>
                  <a:srgbClr val="000000"/>
                </a:solidFill>
                <a:hlinkClick r:id="rId3"/>
              </a:rPr>
              <a:t>https://www.geogebra.org/m/fnwvem94</a:t>
            </a:r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FDF0EA-A84A-22CD-76E6-5438001D2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47" y="1969494"/>
            <a:ext cx="7022969" cy="31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53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7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Aufgabensammlungen: </a:t>
            </a:r>
            <a:r>
              <a:rPr kumimoji="0" lang="de-CH" sz="171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Geogebra</a:t>
            </a:r>
            <a:r>
              <a:rPr kumimoji="0" lang="de-CH" sz="17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-Bücher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26FD6-4254-4A80-8948-4D1AE1D6851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Torsten Linnemann, Gymnasium Oberwil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8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Vektorgeometrie «Buch»: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  <a:hlinkClick r:id="rId3"/>
              </a:rPr>
              <a:t>https://www.geogebra.org/m/afherte7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CH" sz="13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Lucida Sans Unicode" charset="0"/>
              </a:rPr>
              <a:t>Oder als Schuljahr organisiert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sz="1368" dirty="0">
              <a:solidFill>
                <a:srgbClr val="000000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sz="1368" dirty="0">
                <a:solidFill>
                  <a:srgbClr val="000000"/>
                </a:solidFill>
              </a:rPr>
              <a:t>Workshop H. </a:t>
            </a:r>
            <a:r>
              <a:rPr lang="de-CH" sz="1368" dirty="0" err="1">
                <a:solidFill>
                  <a:srgbClr val="000000"/>
                </a:solidFill>
              </a:rPr>
              <a:t>Linneweber</a:t>
            </a: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CH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Lucida Sans Unicode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79EBE2-7ABC-42DC-BBB2-9D6831F52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884" y="1427775"/>
            <a:ext cx="2429214" cy="27435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45A8FB-F43A-4040-A832-93292613F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819" y="4148770"/>
            <a:ext cx="3859215" cy="23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19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Aufgaben geben, einreichen: Classroom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7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Torsten Linnemann, Gymnasium Oberwil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de-CH" sz="1368" dirty="0">
                <a:solidFill>
                  <a:srgbClr val="000000"/>
                </a:solidFill>
              </a:rPr>
              <a:t>Workshop </a:t>
            </a:r>
            <a:r>
              <a:rPr lang="de-CH" sz="1368" dirty="0" err="1">
                <a:solidFill>
                  <a:srgbClr val="000000"/>
                </a:solidFill>
              </a:rPr>
              <a:t>Linneweber</a:t>
            </a:r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r>
              <a:rPr lang="de-CH" sz="1368" dirty="0">
                <a:solidFill>
                  <a:srgbClr val="000000"/>
                </a:solidFill>
              </a:rPr>
              <a:t>Nicht mehr: </a:t>
            </a:r>
            <a:r>
              <a:rPr lang="de-CH" sz="1368" dirty="0" err="1">
                <a:solidFill>
                  <a:srgbClr val="000000"/>
                </a:solidFill>
              </a:rPr>
              <a:t>Geogebra</a:t>
            </a:r>
            <a:r>
              <a:rPr lang="de-CH" sz="1368" dirty="0">
                <a:solidFill>
                  <a:srgbClr val="000000"/>
                </a:solidFill>
              </a:rPr>
              <a:t>-Gruppen</a:t>
            </a: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145741-33F8-6DB6-554A-3336BF05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3077"/>
            <a:ext cx="8313714" cy="39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37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Prüfungsumgebung: Vollbild, wird rot, wenn andere App läuft 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8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Torsten Linnemann, Gymnasium Oberwil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4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de-CH" sz="1368" dirty="0">
                <a:solidFill>
                  <a:srgbClr val="000000"/>
                </a:solidFill>
              </a:rPr>
              <a:t>Workshop </a:t>
            </a:r>
            <a:r>
              <a:rPr lang="de-CH" sz="1368" dirty="0" err="1">
                <a:solidFill>
                  <a:srgbClr val="000000"/>
                </a:solidFill>
              </a:rPr>
              <a:t>Linneweber</a:t>
            </a:r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ABF2DE-4FFC-CA06-EB18-1803A9283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2" y="1983436"/>
            <a:ext cx="6730738" cy="35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831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771382" y="6278779"/>
            <a:ext cx="729077" cy="2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endParaRPr lang="de-CH" sz="1539" dirty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7747" y="1114150"/>
            <a:ext cx="7879996" cy="3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de-CH" sz="1710" b="1" dirty="0">
                <a:solidFill>
                  <a:srgbClr val="000000"/>
                </a:solidFill>
              </a:rPr>
              <a:t>Vertiefte Anwendungen. Beispiel dynamische Systeme</a:t>
            </a:r>
            <a:endParaRPr lang="de-CH" sz="1368" dirty="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>
          <a:xfrm>
            <a:off x="8020687" y="6278778"/>
            <a:ext cx="477057" cy="214514"/>
          </a:xfrm>
        </p:spPr>
        <p:txBody>
          <a:bodyPr/>
          <a:lstStyle/>
          <a:p>
            <a:fld id="{E1626FD6-4254-4A80-8948-4D1AE1D6851A}" type="slidenum">
              <a:rPr lang="de-CH" smtClean="0">
                <a:solidFill>
                  <a:schemeClr val="tx1"/>
                </a:solidFill>
                <a:latin typeface="+mj-lt"/>
              </a:rPr>
              <a:pPr/>
              <a:t>9</a:t>
            </a:fld>
            <a:endParaRPr lang="de-CH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4C82E2-B3DF-41E3-B772-FD0BA7C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Torsten Linnemann, Gymnasium Oberwil</a:t>
            </a:r>
            <a:endParaRPr 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E6AF51-9C34-41B9-8F4C-729BA4C7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47" y="1619700"/>
            <a:ext cx="7879996" cy="30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buClrTx/>
            </a:pPr>
            <a:r>
              <a:rPr lang="de-CH" sz="1368" dirty="0">
                <a:solidFill>
                  <a:srgbClr val="000000"/>
                </a:solidFill>
              </a:rPr>
              <a:t>Workshop N3, Fehlmann</a:t>
            </a:r>
          </a:p>
          <a:p>
            <a:pPr>
              <a:buClrTx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de-CH" sz="1368" dirty="0">
              <a:solidFill>
                <a:srgbClr val="0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F6CAEB-459D-4057-AD64-2B140486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3" y="2156865"/>
            <a:ext cx="5697020" cy="29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1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0208_praesentation.pptx" id="{C70B3B85-C657-4E2F-A1FB-42E2D45EE3C1}" vid="{C685E850-1544-4FAB-BBBB-85FAF178C18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180208_vorlage_praesentation</Template>
  <TotalTime>0</TotalTime>
  <Words>294</Words>
  <Application>Microsoft Office PowerPoint</Application>
  <PresentationFormat>Bildschirmpräsentation (4:3)</PresentationFormat>
  <Paragraphs>197</Paragraphs>
  <Slides>11</Slides>
  <Notes>11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Tw Cen MT</vt:lpstr>
      <vt:lpstr>Tw Cen MT Condensed</vt:lpstr>
      <vt:lpstr>Wingdings 3</vt:lpstr>
      <vt:lpstr>Integral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Erster Schultag</dc:title>
  <dc:creator>Torsten Linnemann</dc:creator>
  <cp:lastModifiedBy>Linnemann, Torsten (GymOW)</cp:lastModifiedBy>
  <cp:revision>21</cp:revision>
  <dcterms:created xsi:type="dcterms:W3CDTF">2019-01-20T08:59:46Z</dcterms:created>
  <dcterms:modified xsi:type="dcterms:W3CDTF">2022-10-27T16:09:16Z</dcterms:modified>
</cp:coreProperties>
</file>